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50" d="100"/>
          <a:sy n="50" d="100"/>
        </p:scale>
        <p:origin x="3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C317-7731-4592-93BA-DBE806121F65}" type="datetimeFigureOut">
              <a:rPr lang="nl-NL" smtClean="0"/>
              <a:t>26-3-2015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AC0C-D6C3-4405-AB5F-4A1C7CD5A0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1034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C317-7731-4592-93BA-DBE806121F65}" type="datetimeFigureOut">
              <a:rPr lang="nl-NL" smtClean="0"/>
              <a:t>26-3-2015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AC0C-D6C3-4405-AB5F-4A1C7CD5A0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967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C317-7731-4592-93BA-DBE806121F65}" type="datetimeFigureOut">
              <a:rPr lang="nl-NL" smtClean="0"/>
              <a:t>26-3-2015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AC0C-D6C3-4405-AB5F-4A1C7CD5A0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4438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C317-7731-4592-93BA-DBE806121F65}" type="datetimeFigureOut">
              <a:rPr lang="nl-NL" smtClean="0"/>
              <a:t>26-3-2015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AC0C-D6C3-4405-AB5F-4A1C7CD5A0DD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7560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C317-7731-4592-93BA-DBE806121F65}" type="datetimeFigureOut">
              <a:rPr lang="nl-NL" smtClean="0"/>
              <a:t>26-3-2015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AC0C-D6C3-4405-AB5F-4A1C7CD5A0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3147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C317-7731-4592-93BA-DBE806121F65}" type="datetimeFigureOut">
              <a:rPr lang="nl-NL" smtClean="0"/>
              <a:t>26-3-2015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AC0C-D6C3-4405-AB5F-4A1C7CD5A0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140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C317-7731-4592-93BA-DBE806121F65}" type="datetimeFigureOut">
              <a:rPr lang="nl-NL" smtClean="0"/>
              <a:t>26-3-2015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AC0C-D6C3-4405-AB5F-4A1C7CD5A0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362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C317-7731-4592-93BA-DBE806121F65}" type="datetimeFigureOut">
              <a:rPr lang="nl-NL" smtClean="0"/>
              <a:t>26-3-2015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AC0C-D6C3-4405-AB5F-4A1C7CD5A0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5076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C317-7731-4592-93BA-DBE806121F65}" type="datetimeFigureOut">
              <a:rPr lang="nl-NL" smtClean="0"/>
              <a:t>26-3-2015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AC0C-D6C3-4405-AB5F-4A1C7CD5A0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0379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C317-7731-4592-93BA-DBE806121F65}" type="datetimeFigureOut">
              <a:rPr lang="nl-NL" smtClean="0"/>
              <a:t>26-3-2015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AC0C-D6C3-4405-AB5F-4A1C7CD5A0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156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C317-7731-4592-93BA-DBE806121F65}" type="datetimeFigureOut">
              <a:rPr lang="nl-NL" smtClean="0"/>
              <a:t>26-3-2015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AC0C-D6C3-4405-AB5F-4A1C7CD5A0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318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C317-7731-4592-93BA-DBE806121F65}" type="datetimeFigureOut">
              <a:rPr lang="nl-NL" smtClean="0"/>
              <a:t>26-3-2015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AC0C-D6C3-4405-AB5F-4A1C7CD5A0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336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C317-7731-4592-93BA-DBE806121F65}" type="datetimeFigureOut">
              <a:rPr lang="nl-NL" smtClean="0"/>
              <a:t>26-3-2015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AC0C-D6C3-4405-AB5F-4A1C7CD5A0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2699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C317-7731-4592-93BA-DBE806121F65}" type="datetimeFigureOut">
              <a:rPr lang="nl-NL" smtClean="0"/>
              <a:t>26-3-2015</a:t>
            </a:fld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AC0C-D6C3-4405-AB5F-4A1C7CD5A0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3252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C317-7731-4592-93BA-DBE806121F65}" type="datetimeFigureOut">
              <a:rPr lang="nl-NL" smtClean="0"/>
              <a:t>26-3-2015</a:t>
            </a:fld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AC0C-D6C3-4405-AB5F-4A1C7CD5A0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2317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C317-7731-4592-93BA-DBE806121F65}" type="datetimeFigureOut">
              <a:rPr lang="nl-NL" smtClean="0"/>
              <a:t>26-3-2015</a:t>
            </a:fld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AC0C-D6C3-4405-AB5F-4A1C7CD5A0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9546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C317-7731-4592-93BA-DBE806121F65}" type="datetimeFigureOut">
              <a:rPr lang="nl-NL" smtClean="0"/>
              <a:t>26-3-2015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AC0C-D6C3-4405-AB5F-4A1C7CD5A0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306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671C317-7731-4592-93BA-DBE806121F65}" type="datetimeFigureOut">
              <a:rPr lang="nl-NL" smtClean="0"/>
              <a:t>26-3-2015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CAC0C-D6C3-4405-AB5F-4A1C7CD5A0D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16254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76582" y="4850111"/>
            <a:ext cx="4095750" cy="1398288"/>
          </a:xfrm>
        </p:spPr>
        <p:txBody>
          <a:bodyPr/>
          <a:lstStyle/>
          <a:p>
            <a:r>
              <a:rPr lang="nl-NL" i="1" dirty="0" smtClean="0"/>
              <a:t>Uw partner in connectiviteit</a:t>
            </a:r>
            <a:endParaRPr lang="nl-NL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877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</TotalTime>
  <Words>4</Words>
  <Application>Microsoft Office PowerPoint</Application>
  <PresentationFormat>Breedbeeld</PresentationFormat>
  <Paragraphs>1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Ion</vt:lpstr>
      <vt:lpstr>Uw partner in connectiviteit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Ronald Diemel</dc:creator>
  <cp:lastModifiedBy>Ronald Diemel</cp:lastModifiedBy>
  <cp:revision>3</cp:revision>
  <dcterms:created xsi:type="dcterms:W3CDTF">2015-03-26T19:22:39Z</dcterms:created>
  <dcterms:modified xsi:type="dcterms:W3CDTF">2015-03-26T19:42:39Z</dcterms:modified>
</cp:coreProperties>
</file>